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408766-DA66-231B-87C0-6856DEF7A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FA2F32-79A7-5E50-EE5F-3C80866F5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C37DEF-9C50-1101-044D-6908064F5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CE34-5916-EF40-93BA-ACB41F8CE084}" type="datetimeFigureOut">
              <a:rPr lang="it-IT" smtClean="0"/>
              <a:t>10/03/25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3C0A06-CDF2-3C91-95F0-DA4A50C5E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C1879D-636A-094E-88CD-60B8057E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C9FC-8782-0940-B71B-B4DE879FE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7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2D17A0-B98F-69FE-FDCC-70DFED5C3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3E6279-2C0D-4A2D-AF91-C29F5F6F2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6579A4-F9B9-2563-C788-8F7EC02A6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CE34-5916-EF40-93BA-ACB41F8CE084}" type="datetimeFigureOut">
              <a:rPr lang="it-IT" smtClean="0"/>
              <a:t>10/03/25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DE371E-E51D-4116-87E2-8B6E0D67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3ECAF9-6A2F-8B81-5B96-F455779E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C9FC-8782-0940-B71B-B4DE879FE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07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0F65D48-423A-ECB9-180A-54F718837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0795F59-271C-50D1-8604-2126D9812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FB7014-3275-5E33-6BAE-2E5FEF074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CE34-5916-EF40-93BA-ACB41F8CE084}" type="datetimeFigureOut">
              <a:rPr lang="it-IT" smtClean="0"/>
              <a:t>10/03/25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3893CE-EC09-2175-3360-5D1F8B8EA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807AA9-D8A0-82DB-A666-263A2B3E4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C9FC-8782-0940-B71B-B4DE879FE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15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5F7EE9-0480-1A86-7C3A-8D67276C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54915A-DCA7-693B-C9A0-B852DD9DB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F4E9EB-E00A-92FE-FB93-CAB2F449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CE34-5916-EF40-93BA-ACB41F8CE084}" type="datetimeFigureOut">
              <a:rPr lang="it-IT" smtClean="0"/>
              <a:t>10/03/25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1DC57B-70D6-B1F0-22E6-4E152895F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62A7C8-1C70-2A31-9AE3-0E992119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C9FC-8782-0940-B71B-B4DE879FE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777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927C20-D1C5-0770-9BED-17D07449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F3596E-D97A-1248-1B00-B0876A148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F71E2-EFFC-7503-CC3E-3BA53F12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CE34-5916-EF40-93BA-ACB41F8CE084}" type="datetimeFigureOut">
              <a:rPr lang="it-IT" smtClean="0"/>
              <a:t>10/03/25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3D81AE-ED20-E48E-CA12-A7FC11984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45C8D9-CD0D-43CA-9281-73BD9B21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C9FC-8782-0940-B71B-B4DE879FE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57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54E717-613F-3351-2B30-94790E871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254873-07A7-FEF2-867D-57541E5EE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1D243C-7062-E328-81EB-3883CBCEC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7241B4-3886-C084-8532-58FAF1C03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CE34-5916-EF40-93BA-ACB41F8CE084}" type="datetimeFigureOut">
              <a:rPr lang="it-IT" smtClean="0"/>
              <a:t>10/03/25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8918C3-4C74-F785-4B66-74B2202D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8D0A74-DE74-9B2E-D5D8-B4A145533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C9FC-8782-0940-B71B-B4DE879FE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63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6FAC95-E8DE-AD85-3547-E53EFF76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9E7184-BFEB-FE5F-78AA-A5961FF76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C3EC8E-2F81-F13F-C1E0-84B03E5BA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A33DE58-E5AA-BCD1-C209-AB48994F1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E019048-2F17-9A40-A46B-21CC58DF6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08564A6-4DD0-3D90-067B-4F67C30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CE34-5916-EF40-93BA-ACB41F8CE084}" type="datetimeFigureOut">
              <a:rPr lang="it-IT" smtClean="0"/>
              <a:t>10/03/25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64B2AC7-A566-DE4E-6A47-630CD9ABC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C098C60-A081-C86D-B17E-1BF3B95F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C9FC-8782-0940-B71B-B4DE879FE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12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B8C762-E2AA-862F-CE80-C0C1A25DB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0800CD-760C-2DA3-CB35-D39A08D89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CE34-5916-EF40-93BA-ACB41F8CE084}" type="datetimeFigureOut">
              <a:rPr lang="it-IT" smtClean="0"/>
              <a:t>10/03/25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E107B88-C7FF-2E28-23AF-4B3FABE7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BEADBBC-01D3-6FF0-7AC7-C5451CB4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C9FC-8782-0940-B71B-B4DE879FE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67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F687CED-13C8-31C5-D08B-43C596D6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CE34-5916-EF40-93BA-ACB41F8CE084}" type="datetimeFigureOut">
              <a:rPr lang="it-IT" smtClean="0"/>
              <a:t>10/03/25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5CAEAE6-7346-5B4A-9FF4-171F00A8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35645E-43A7-887F-3AB9-67AD96DB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C9FC-8782-0940-B71B-B4DE879FE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57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F8CD61-B6B4-3007-EFD4-82CC63E5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A01B54-C323-75AB-0098-9C48DB6A4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F641B2-247F-A1FA-8161-8DB2B3CC8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4099FE-07AC-3B18-DE25-D3FB857AA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CE34-5916-EF40-93BA-ACB41F8CE084}" type="datetimeFigureOut">
              <a:rPr lang="it-IT" smtClean="0"/>
              <a:t>10/03/25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5417F9-4FC6-B36D-44C4-3688734C5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74F8A8-44EF-0391-BA1F-69F2ADE3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C9FC-8782-0940-B71B-B4DE879FE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886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ED0DA2-CE2F-9BFA-267C-2060A219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6228CDA-ADAB-B4BE-98D5-C74C260F7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4109966-783A-9B83-FFCA-FE1F6D547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828875-9DD7-AFAB-8ECB-DBC0E119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8CE34-5916-EF40-93BA-ACB41F8CE084}" type="datetimeFigureOut">
              <a:rPr lang="it-IT" smtClean="0"/>
              <a:t>10/03/25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375E21-691C-0D9A-F58F-75FB5D3D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528E29-382D-19F3-7A28-17C18DDCF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C9FC-8782-0940-B71B-B4DE879FE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94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765BD58-0001-4EFD-E8C4-929AA5F9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B32D53-7C70-A511-D4A8-44D8E9920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2C8147-DE02-8343-0BE9-1B85277C8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B8CE34-5916-EF40-93BA-ACB41F8CE084}" type="datetimeFigureOut">
              <a:rPr lang="it-IT" smtClean="0"/>
              <a:t>10/03/25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3090B5-2EEA-8710-8349-2E36E7554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5D5081-3693-D375-B97E-1C930B677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B3C9FC-8782-0940-B71B-B4DE879FEB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testo, Viso umano, schermata, persona&#10;&#10;Il contenuto generato dall'IA potrebbe non essere corretto.">
            <a:extLst>
              <a:ext uri="{FF2B5EF4-FFF2-40B4-BE49-F238E27FC236}">
                <a16:creationId xmlns:a16="http://schemas.microsoft.com/office/drawing/2014/main" id="{013C7612-A98C-8A9A-352C-1EF782459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3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5ACB2B-DFFF-3161-A11A-13BD9B6B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99EF77B2-AF79-B44D-E823-2645B8AE9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34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4DD0FF-159A-9A86-FE9E-5902C14D6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 descr="Immagine che contiene testo, schermata, Carattere, documento&#10;&#10;Il contenuto generato dall'IA potrebbe non essere corretto.">
            <a:extLst>
              <a:ext uri="{FF2B5EF4-FFF2-40B4-BE49-F238E27FC236}">
                <a16:creationId xmlns:a16="http://schemas.microsoft.com/office/drawing/2014/main" id="{DD9A5DBE-BA07-1807-51C6-B55BAE096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24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E9F179-5054-3C6C-D039-CBCE96B23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esto, schermata, Viso umano, persona&#10;&#10;Il contenuto generato dall'IA potrebbe non essere corretto.">
            <a:extLst>
              <a:ext uri="{FF2B5EF4-FFF2-40B4-BE49-F238E27FC236}">
                <a16:creationId xmlns:a16="http://schemas.microsoft.com/office/drawing/2014/main" id="{190120AA-9E9D-4618-E51D-970F4FBFC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8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B4DE8B-FAF5-2D54-5AB0-1D99BEC59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71A8E4B7-58CD-FBFF-6A10-CD2DDF602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8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2AC005-91D9-D933-FB71-7A941C750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 descr="Immagine che contiene testo, Viso umano, schermata, persona&#10;&#10;Il contenuto generato dall'IA potrebbe non essere corretto.">
            <a:extLst>
              <a:ext uri="{FF2B5EF4-FFF2-40B4-BE49-F238E27FC236}">
                <a16:creationId xmlns:a16="http://schemas.microsoft.com/office/drawing/2014/main" id="{9887D3CE-46FC-0970-91FB-55FB8DE5E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11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892F1D-4CF4-B197-6B39-A4C3F1229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 descr="Immagine che contiene testo, schermata, persona&#10;&#10;Il contenuto generato dall'IA potrebbe non essere corretto.">
            <a:extLst>
              <a:ext uri="{FF2B5EF4-FFF2-40B4-BE49-F238E27FC236}">
                <a16:creationId xmlns:a16="http://schemas.microsoft.com/office/drawing/2014/main" id="{A5ED26A9-052F-BEA6-2303-4906C3B30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60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CB95E1-8406-17C4-F5C1-B406FEB19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16A8075D-E446-DA8F-7566-2A53E5E27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85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0BE69E-03E1-6D3D-542D-EBA20ECDE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 descr="Immagine che contiene testo, vestiti, schermata, persona&#10;&#10;Il contenuto generato dall'IA potrebbe non essere corretto.">
            <a:extLst>
              <a:ext uri="{FF2B5EF4-FFF2-40B4-BE49-F238E27FC236}">
                <a16:creationId xmlns:a16="http://schemas.microsoft.com/office/drawing/2014/main" id="{13E9315C-639E-CC9A-E629-56147E1D2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000F8B-172F-936D-0037-6DFE88220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 descr="Immagine che contiene schermata, vestiti, testo, persona&#10;&#10;Il contenuto generato dall'IA potrebbe non essere corretto.">
            <a:extLst>
              <a:ext uri="{FF2B5EF4-FFF2-40B4-BE49-F238E27FC236}">
                <a16:creationId xmlns:a16="http://schemas.microsoft.com/office/drawing/2014/main" id="{6795FB0F-1AB0-2B3E-67AB-6A850ED1F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2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6F6B9-49B8-D81E-BB00-4893527B1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CEC3F0FE-626D-2DDD-375A-A00FA1294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66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3B8529-F3A4-8060-5161-D8191816B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D937686E-9851-BBAA-E18C-EEF0491A7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722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benzoni</dc:creator>
  <cp:lastModifiedBy>andrea benzoni</cp:lastModifiedBy>
  <cp:revision>4</cp:revision>
  <dcterms:created xsi:type="dcterms:W3CDTF">2025-03-10T17:14:00Z</dcterms:created>
  <dcterms:modified xsi:type="dcterms:W3CDTF">2025-03-10T19:02:39Z</dcterms:modified>
</cp:coreProperties>
</file>